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82" r:id="rId5"/>
    <p:sldId id="256" r:id="rId6"/>
    <p:sldId id="257" r:id="rId7"/>
    <p:sldId id="283" r:id="rId8"/>
    <p:sldId id="259" r:id="rId9"/>
    <p:sldId id="260" r:id="rId10"/>
    <p:sldId id="261" r:id="rId11"/>
    <p:sldId id="276" r:id="rId12"/>
    <p:sldId id="281" r:id="rId13"/>
    <p:sldId id="280" r:id="rId14"/>
    <p:sldId id="279" r:id="rId15"/>
    <p:sldId id="278" r:id="rId16"/>
    <p:sldId id="268" r:id="rId17"/>
    <p:sldId id="262" r:id="rId18"/>
    <p:sldId id="263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14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5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3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2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5841" y="3702917"/>
            <a:ext cx="13558718" cy="40057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430" y="1224518"/>
            <a:ext cx="13192259" cy="1770016"/>
          </a:xfrm>
          <a:effectLst/>
        </p:spPr>
        <p:txBody>
          <a:bodyPr anchor="b">
            <a:normAutofit/>
          </a:bodyPr>
          <a:lstStyle>
            <a:lvl1pPr>
              <a:defRPr sz="43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433" y="2994535"/>
            <a:ext cx="13192255" cy="708385"/>
          </a:xfrm>
        </p:spPr>
        <p:txBody>
          <a:bodyPr anchor="t">
            <a:normAutofit/>
          </a:bodyPr>
          <a:lstStyle>
            <a:lvl1pPr marL="0" indent="0" algn="l">
              <a:buNone/>
              <a:defRPr sz="1920"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1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ava flowing through a mountain&#10;&#10;Description automatically generated with medium confidence">
            <a:extLst>
              <a:ext uri="{FF2B5EF4-FFF2-40B4-BE49-F238E27FC236}">
                <a16:creationId xmlns:a16="http://schemas.microsoft.com/office/drawing/2014/main" id="{DB8A83B0-E1DC-9E84-844B-F04686A8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3656" y="12"/>
            <a:ext cx="14630399" cy="82295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1C10468-7A1A-327A-D5CD-83720E4F8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159" y="4959761"/>
            <a:ext cx="13082419" cy="2252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just"/>
            <a:endParaRPr lang="en-IN" sz="2800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algn="just"/>
            <a:r>
              <a:rPr lang="en-IN" sz="28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Presented By :-</a:t>
            </a:r>
          </a:p>
          <a:p>
            <a:pPr algn="just"/>
            <a:r>
              <a:rPr lang="en-IN" sz="2800" dirty="0" err="1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Gugulothu</a:t>
            </a:r>
            <a:r>
              <a:rPr lang="en-IN" sz="28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IN" sz="2800" dirty="0" err="1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linganna</a:t>
            </a:r>
            <a:endParaRPr lang="en-IN" sz="2800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  <a:p>
            <a:pPr algn="just"/>
            <a:endParaRPr lang="en-IN" sz="216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F5B1C-069F-700A-84CC-4BBEAB9275BA}"/>
              </a:ext>
            </a:extLst>
          </p:cNvPr>
          <p:cNvSpPr/>
          <p:nvPr/>
        </p:nvSpPr>
        <p:spPr>
          <a:xfrm>
            <a:off x="1063679" y="1928244"/>
            <a:ext cx="1249572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kern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ea typeface="adonis-web" pitchFamily="34" charset="-122"/>
                <a:cs typeface="Times New Roman" panose="02020603050405020304" pitchFamily="18" charset="0"/>
              </a:rPr>
              <a:t>Volcanic Eruption Simulation</a:t>
            </a:r>
            <a:endParaRPr lang="en-IN" sz="80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35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5" y="0"/>
            <a:ext cx="14616589" cy="822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/>
            <a:endParaRPr lang="en-IN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endParaRPr lang="en-IN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ellipse(325,425,0,360,160,25);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(1,14);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(326,426,14);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delay(5);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for(;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&lt;27 &amp;&amp; j&lt;400;)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{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if(j&lt;80)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else if(j&gt;=80 &amp;&amp; j&lt;200)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(LIGHTRED);</a:t>
            </a:r>
          </a:p>
          <a:p>
            <a:pPr algn="just"/>
            <a:endParaRPr lang="en-IN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else if(j&gt;255&amp;&amp;j&lt;400)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{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pieslice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(325,185,50,130,55);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(326,151,4);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}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else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(RED);</a:t>
            </a:r>
          </a:p>
          <a:p>
            <a:pPr algn="just"/>
            <a:endParaRPr lang="en-IN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line(300+i,400-j,350-i,400-j);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delay(20);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=i+0.1;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j=j+1;</a:t>
            </a:r>
          </a:p>
          <a:p>
            <a:pPr algn="just"/>
            <a:r>
              <a:rPr lang="en-IN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24474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5" y="0"/>
            <a:ext cx="14616589" cy="822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b="1" kern="0" spc="-41" dirty="0">
              <a:solidFill>
                <a:srgbClr val="FF75D3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delay(30);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US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(4);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line(325,125,325,90);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line(340,125,350,92);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line(355,130,380,108);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line(365,150,398,150);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line(360,165,389,190);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line(310,125,300,92);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line(295,130,272,111);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line(285,150,260,150);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line(293,165,273,188);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delay(50);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for(l=0;l&lt;=5;l++)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{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US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(8);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ellipse(325,70-(10*l),0,360,40+(20*l),15);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US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(1,8);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US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(326,71-(10*l),8);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delay(40);</a:t>
            </a:r>
          </a:p>
          <a:p>
            <a:pPr algn="just"/>
            <a:r>
              <a:rPr lang="en-US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}</a:t>
            </a:r>
            <a:endParaRPr lang="en-IN" sz="2400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5" y="0"/>
            <a:ext cx="14616589" cy="822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b="1" kern="0" spc="-41" dirty="0">
              <a:solidFill>
                <a:srgbClr val="FF75D3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algn="just"/>
            <a:endParaRPr lang="en-IN" sz="2400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for(l=1;l&lt;=5;l++)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{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(4);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pieslice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(325,150,244-l,246,15*l);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pieslice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(325,157,310,324-l,14*l);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(1,4);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(320,159,4);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delay(200);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}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getch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closegraph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return 0;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956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02203" y="1709379"/>
            <a:ext cx="10621605" cy="59746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56480" y="45740"/>
            <a:ext cx="714422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  Volcanic Eruption Simulation</a:t>
            </a:r>
            <a:endParaRPr lang="en-US" sz="4117" dirty="0">
              <a:solidFill>
                <a:srgbClr val="FF0000"/>
              </a:solidFill>
            </a:endParaRPr>
          </a:p>
        </p:txBody>
      </p:sp>
      <p:pic>
        <p:nvPicPr>
          <p:cNvPr id="15" name="Volcano Eruption Sumulation">
            <a:hlinkClick r:id="" action="ppaction://media"/>
            <a:extLst>
              <a:ext uri="{FF2B5EF4-FFF2-40B4-BE49-F238E27FC236}">
                <a16:creationId xmlns:a16="http://schemas.microsoft.com/office/drawing/2014/main" id="{486703B5-68E2-5B06-D34A-D6C94DD60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509" y="699156"/>
            <a:ext cx="13387456" cy="75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2113955"/>
            <a:ext cx="6638092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Considerations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21171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89308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449366"/>
            <a:ext cx="22333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simulation runs efficiently and without lag, even on lower-powered systems.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211711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98930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Realism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4915019" y="4449366"/>
            <a:ext cx="2233493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Achieving a high degree of visual realism and accuracy in the simulation of natural phenomena.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11711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89308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Interactivity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7481768" y="4449366"/>
            <a:ext cx="223337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Providing users with intuitive controls and options to explore and manipulate the simulation.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211711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989308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</a:t>
            </a:r>
            <a:endParaRPr lang="en-US" sz="2058" dirty="0"/>
          </a:p>
        </p:txBody>
      </p:sp>
      <p:sp>
        <p:nvSpPr>
          <p:cNvPr id="16" name="Text 9"/>
          <p:cNvSpPr/>
          <p:nvPr/>
        </p:nvSpPr>
        <p:spPr>
          <a:xfrm>
            <a:off x="10048399" y="4449366"/>
            <a:ext cx="223349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Incorporating accurate and up-to-date data on volcanic eruptions and their characteristics.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161931"/>
            <a:ext cx="8124944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Enhancements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259687"/>
            <a:ext cx="9933503" cy="4807863"/>
          </a:xfrm>
          <a:prstGeom prst="roundRect">
            <a:avLst>
              <a:gd name="adj" fmla="val 20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356009" y="2267307"/>
            <a:ext cx="9918263" cy="9482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578298" y="2408158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Realistic Lava Flow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2408158"/>
            <a:ext cx="45109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through the application of fluid dynamics algorithms and detailed terrain mapping.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356009" y="3215521"/>
            <a:ext cx="9918263" cy="12814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578298" y="3356372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Ash Cloud Dispersion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3356372"/>
            <a:ext cx="451092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Simulated using particle systems and atmospheric data to create dynamic and authentic dispersal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56009" y="4496991"/>
            <a:ext cx="9918263" cy="9482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2578298" y="4637842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Visualization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637842"/>
            <a:ext cx="45109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users with intuitive controls to explore and manipulate the volcanic eruption in real-time.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356009" y="5445204"/>
            <a:ext cx="9918263" cy="16147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2578298" y="5586055"/>
            <a:ext cx="45109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Enhancements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586055"/>
            <a:ext cx="451092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additional volcanic phenomena, such as pyroclastic flows, earthquakes, and magma chamber dynamics, to further expand the scope and realism of the simulation.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09368"/>
            <a:ext cx="7477601" cy="2705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FF75D3"/>
                </a:solidFill>
                <a:latin typeface="Georgia" panose="02040502050405020303" pitchFamily="18" charset="0"/>
                <a:ea typeface="adonis-web" pitchFamily="34" charset="-122"/>
                <a:cs typeface="adonis-web" pitchFamily="34" charset="-120"/>
              </a:rPr>
              <a:t>Volcanic Eruption Simulation Using C Graphics</a:t>
            </a:r>
            <a:endParaRPr lang="en-US" sz="5681" dirty="0">
              <a:latin typeface="Georgia" panose="02040502050405020303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64831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This project aims to create a captivating visual simulation of a volcanic eruption using the powerful graphical capabilities of the C programming language. The simulation will bring to life the dynamic and awe-inspiring forces of nature, allowing users to experience the raw power of a volcanic event.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61668" y="6376868"/>
            <a:ext cx="98465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kern="0" spc="-35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BT</a:t>
            </a:r>
            <a:endParaRPr lang="en-US" sz="76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156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4630400" cy="3921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82524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Georgia" panose="02040502050405020303" pitchFamily="18" charset="0"/>
                <a:ea typeface="adonis-web" pitchFamily="34" charset="-122"/>
                <a:cs typeface="adonis-web" pitchFamily="34" charset="-120"/>
              </a:rPr>
              <a:t>Objectives and Scope</a:t>
            </a:r>
            <a:endParaRPr lang="en-US" sz="4117" dirty="0">
              <a:latin typeface="Georgia" panose="02040502050405020303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348389" y="50618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2512219" y="511575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4"/>
          <p:cNvSpPr/>
          <p:nvPr/>
        </p:nvSpPr>
        <p:spPr>
          <a:xfrm>
            <a:off x="3070503" y="5061823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Realistic Lava Flow</a:t>
            </a:r>
            <a:endParaRPr lang="en-US" sz="2058" dirty="0"/>
          </a:p>
        </p:txBody>
      </p:sp>
      <p:sp>
        <p:nvSpPr>
          <p:cNvPr id="9" name="Text 5"/>
          <p:cNvSpPr/>
          <p:nvPr/>
        </p:nvSpPr>
        <p:spPr>
          <a:xfrm>
            <a:off x="3070503" y="5521881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Accurately model and animate the behavior of molten lava as it flows down the mountainside.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50618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5897404" y="511575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8"/>
          <p:cNvSpPr/>
          <p:nvPr/>
        </p:nvSpPr>
        <p:spPr>
          <a:xfrm>
            <a:off x="6455688" y="5061823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Ash Cloud Dispersion</a:t>
            </a:r>
            <a:endParaRPr lang="en-US" sz="2058" dirty="0"/>
          </a:p>
        </p:txBody>
      </p:sp>
      <p:sp>
        <p:nvSpPr>
          <p:cNvPr id="13" name="Text 9"/>
          <p:cNvSpPr/>
          <p:nvPr/>
        </p:nvSpPr>
        <p:spPr>
          <a:xfrm>
            <a:off x="6455688" y="5521881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the complex patterns of ash and smoke dispersing through the air during the eruption.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118759" y="50618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9282589" y="511575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16" name="Text 12"/>
          <p:cNvSpPr/>
          <p:nvPr/>
        </p:nvSpPr>
        <p:spPr>
          <a:xfrm>
            <a:off x="9840873" y="5061823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Interactive Visualization</a:t>
            </a:r>
            <a:endParaRPr lang="en-US" sz="2058" dirty="0"/>
          </a:p>
        </p:txBody>
      </p:sp>
      <p:sp>
        <p:nvSpPr>
          <p:cNvPr id="17" name="Text 13"/>
          <p:cNvSpPr/>
          <p:nvPr/>
        </p:nvSpPr>
        <p:spPr>
          <a:xfrm>
            <a:off x="9840873" y="5848707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users with an engaging and interactive experience to explore the volcanic eruption.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213307" y="501193"/>
            <a:ext cx="5680829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Graphical Capabilities in C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34578" y="149238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Drawing Primitives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34579" y="1919638"/>
            <a:ext cx="2949416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C's built-in functions for drawing lines, circles, rectangles, and other shapes to create the volcanic landscape.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64271" y="149238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Color Manipulation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5764271" y="2026555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color palettes and gradients to accurately depict the fiery reds and oranges of the lava and the billowing grays of the ash cloud.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107415" y="132897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Animation Techniques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9193963" y="1919638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frame-by-frame animation to bring the volcanic eruption to life, with smooth transitions and dynamic movements.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A0B71891-651F-35E1-2C76-FFF4993F8D12}"/>
              </a:ext>
            </a:extLst>
          </p:cNvPr>
          <p:cNvSpPr/>
          <p:nvPr/>
        </p:nvSpPr>
        <p:spPr>
          <a:xfrm>
            <a:off x="2213307" y="4403250"/>
            <a:ext cx="2949416" cy="3508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Setfillstyle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Setcolor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 err="1"/>
              <a:t>Floodfill</a:t>
            </a:r>
            <a:r>
              <a:rPr lang="en-US" sz="1750" dirty="0"/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/>
              <a:t>Line()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/>
              <a:t>Rectangle()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 err="1"/>
              <a:t>Drawpoly</a:t>
            </a:r>
            <a:r>
              <a:rPr lang="en-US" sz="1750" dirty="0"/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/>
              <a:t>Ellipse()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 err="1"/>
              <a:t>Pieslice</a:t>
            </a:r>
            <a:r>
              <a:rPr lang="en-US" sz="1750" dirty="0"/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 err="1"/>
              <a:t>Outtextxy</a:t>
            </a:r>
            <a:r>
              <a:rPr lang="en-US" sz="1750" dirty="0"/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/>
              <a:t>Delay()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r>
              <a:rPr lang="en-US" sz="1750" dirty="0" err="1"/>
              <a:t>Closegraph</a:t>
            </a:r>
            <a:r>
              <a:rPr lang="en-US" sz="1750" dirty="0"/>
              <a:t>()</a:t>
            </a:r>
          </a:p>
          <a:p>
            <a:pPr marL="285750" indent="-285750">
              <a:lnSpc>
                <a:spcPts val="2624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6D0DBDEF-29DE-9F50-1661-6B8FB4977AF4}"/>
              </a:ext>
            </a:extLst>
          </p:cNvPr>
          <p:cNvSpPr/>
          <p:nvPr/>
        </p:nvSpPr>
        <p:spPr>
          <a:xfrm>
            <a:off x="1876346" y="522685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endParaRPr lang="en-US" sz="2058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8C6CA16-374D-A120-83DA-A199F6FDE6CC}"/>
              </a:ext>
            </a:extLst>
          </p:cNvPr>
          <p:cNvSpPr/>
          <p:nvPr/>
        </p:nvSpPr>
        <p:spPr>
          <a:xfrm>
            <a:off x="2334579" y="398085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Functions Used</a:t>
            </a:r>
            <a:endParaRPr lang="en-US" sz="2058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3D14E326-7273-4F1D-0FA7-8951ECD5B544}"/>
              </a:ext>
            </a:extLst>
          </p:cNvPr>
          <p:cNvSpPr/>
          <p:nvPr/>
        </p:nvSpPr>
        <p:spPr>
          <a:xfrm>
            <a:off x="5656899" y="398085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Color  Code</a:t>
            </a:r>
            <a:endParaRPr lang="en-US" sz="2058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DACC1C8B-075B-5A01-6A32-DA2EBE0999CD}"/>
              </a:ext>
            </a:extLst>
          </p:cNvPr>
          <p:cNvSpPr/>
          <p:nvPr/>
        </p:nvSpPr>
        <p:spPr>
          <a:xfrm>
            <a:off x="5596571" y="4410504"/>
            <a:ext cx="1625111" cy="36632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0.BLACK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1.BLUE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2.GREEN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3.CYAN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4.RED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5.MAGENTA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6.BROWN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7.LIGHTGRAY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8.DARKGRAY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9.LIGHTBLUE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10.LIGHTGREEN</a:t>
            </a:r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9ECE80BB-4150-0F32-80F7-A9D8501ACD5B}"/>
              </a:ext>
            </a:extLst>
          </p:cNvPr>
          <p:cNvSpPr/>
          <p:nvPr/>
        </p:nvSpPr>
        <p:spPr>
          <a:xfrm>
            <a:off x="7199616" y="4559115"/>
            <a:ext cx="2949416" cy="36704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624"/>
              </a:lnSpc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57073F3-A2FA-DA79-D505-C54867885F15}"/>
              </a:ext>
            </a:extLst>
          </p:cNvPr>
          <p:cNvSpPr/>
          <p:nvPr/>
        </p:nvSpPr>
        <p:spPr>
          <a:xfrm>
            <a:off x="7315200" y="4403250"/>
            <a:ext cx="2078182" cy="36632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11.LIGHTCYAN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12.LIGHTRED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13.LIGHTMAGENTA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14.YELLOW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sz="1750" dirty="0"/>
              <a:t>15.WHITE</a:t>
            </a:r>
          </a:p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0428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Representing Lava Flow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1144310" y="2029539"/>
            <a:ext cx="44410" cy="5157073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3"/>
          <p:cNvSpPr/>
          <p:nvPr/>
        </p:nvSpPr>
        <p:spPr>
          <a:xfrm>
            <a:off x="1416427" y="250715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916484" y="22794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1080314" y="2333387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2388513" y="22517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Initial Eruption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2388513" y="2711768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the initial burst of molten lava from the volcano's crater, with realistic patterns and textures.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002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916484" y="40725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1080314" y="412646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1"/>
          <p:cNvSpPr/>
          <p:nvPr/>
        </p:nvSpPr>
        <p:spPr>
          <a:xfrm>
            <a:off x="2388513" y="404479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Downslope Movement</a:t>
            </a:r>
            <a:endParaRPr lang="en-US" sz="2058" dirty="0"/>
          </a:p>
        </p:txBody>
      </p:sp>
      <p:sp>
        <p:nvSpPr>
          <p:cNvPr id="16" name="Text 12"/>
          <p:cNvSpPr/>
          <p:nvPr/>
        </p:nvSpPr>
        <p:spPr>
          <a:xfrm>
            <a:off x="2388513" y="4504849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the lava's descent down the mountainside, accounting for terrain features, gravity, and fluid dynamics.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9332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1B6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916484" y="58656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1080314" y="5919549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6"/>
          <p:cNvSpPr/>
          <p:nvPr/>
        </p:nvSpPr>
        <p:spPr>
          <a:xfrm>
            <a:off x="2388513" y="5837873"/>
            <a:ext cx="2781538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Cooling and Solidification</a:t>
            </a:r>
            <a:endParaRPr lang="en-US" sz="2058" dirty="0"/>
          </a:p>
        </p:txBody>
      </p:sp>
      <p:sp>
        <p:nvSpPr>
          <p:cNvPr id="21" name="Text 17"/>
          <p:cNvSpPr/>
          <p:nvPr/>
        </p:nvSpPr>
        <p:spPr>
          <a:xfrm>
            <a:off x="2388513" y="629793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Depict the gradual cooling and hardening of the lava as it travels, creating a sense of flow and texture.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55238"/>
            <a:ext cx="714422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Simulating Ash Cloud Dispersion</a:t>
            </a:r>
            <a:endParaRPr lang="en-US" sz="4117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4190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6408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Ash Ejection</a:t>
            </a:r>
            <a:endParaRPr lang="en-US" sz="2058" dirty="0"/>
          </a:p>
        </p:txBody>
      </p:sp>
      <p:sp>
        <p:nvSpPr>
          <p:cNvPr id="8" name="Text 3"/>
          <p:cNvSpPr/>
          <p:nvPr/>
        </p:nvSpPr>
        <p:spPr>
          <a:xfrm>
            <a:off x="5935028" y="2624137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the initial ejection of ash and debris from the volcano's crater, creating a towering column.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19393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41564"/>
            <a:ext cx="262211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Atmospheric Dispersion</a:t>
            </a:r>
            <a:endParaRPr lang="en-US" sz="2058" dirty="0"/>
          </a:p>
        </p:txBody>
      </p:sp>
      <p:sp>
        <p:nvSpPr>
          <p:cNvPr id="11" name="Text 5"/>
          <p:cNvSpPr/>
          <p:nvPr/>
        </p:nvSpPr>
        <p:spPr>
          <a:xfrm>
            <a:off x="5935028" y="4401622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the complex patterns of ash and smoke dispersing through the air, influenced by wind and weather conditions.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496878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1904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Ground Deposition</a:t>
            </a:r>
            <a:endParaRPr lang="en-US" sz="2058" dirty="0"/>
          </a:p>
        </p:txBody>
      </p:sp>
      <p:sp>
        <p:nvSpPr>
          <p:cNvPr id="14" name="Text 7"/>
          <p:cNvSpPr/>
          <p:nvPr/>
        </p:nvSpPr>
        <p:spPr>
          <a:xfrm>
            <a:off x="5935028" y="6179106"/>
            <a:ext cx="786217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the gradual settling of ash and debris on the surrounding landscape, creating a layer of volcanic ash.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348389" y="1535430"/>
            <a:ext cx="588049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Techniques and Algorithms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633186"/>
            <a:ext cx="4855726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578179" y="286297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Fluid Dynamics</a:t>
            </a:r>
            <a:endParaRPr lang="en-US" sz="2058" dirty="0"/>
          </a:p>
        </p:txBody>
      </p:sp>
      <p:sp>
        <p:nvSpPr>
          <p:cNvPr id="7" name="Text 4"/>
          <p:cNvSpPr/>
          <p:nvPr/>
        </p:nvSpPr>
        <p:spPr>
          <a:xfrm>
            <a:off x="2578179" y="3323034"/>
            <a:ext cx="439614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computational fluid dynamics algorithms to realistically simulate the flow and behavior of the molten lava.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33186"/>
            <a:ext cx="4855726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656076" y="286297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Particle Systems</a:t>
            </a:r>
            <a:endParaRPr lang="en-US" sz="2058" dirty="0"/>
          </a:p>
        </p:txBody>
      </p:sp>
      <p:sp>
        <p:nvSpPr>
          <p:cNvPr id="10" name="Text 7"/>
          <p:cNvSpPr/>
          <p:nvPr/>
        </p:nvSpPr>
        <p:spPr>
          <a:xfrm>
            <a:off x="7656076" y="3323034"/>
            <a:ext cx="439614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particle systems to model the complex patterns and movements of the ash cloud and debris.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348389" y="4774763"/>
            <a:ext cx="4855726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2578179" y="500455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Terrain Mapping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2578179" y="5464612"/>
            <a:ext cx="439614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Incorporate detailed terrain data to accurately depict the landscape and its impact on the lava and ash flow.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74763"/>
            <a:ext cx="4855726" cy="1919407"/>
          </a:xfrm>
          <a:prstGeom prst="roundRect">
            <a:avLst>
              <a:gd name="adj" fmla="val 5209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656076" y="500455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Real-time Rendering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7656076" y="5464612"/>
            <a:ext cx="439614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the simulation for real-time rendering, ensuring a smooth and responsive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5" y="0"/>
            <a:ext cx="14616589" cy="822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/>
            <a:r>
              <a:rPr lang="en-US" sz="2400" b="1" kern="0" spc="-82" dirty="0">
                <a:solidFill>
                  <a:schemeClr val="accent5"/>
                </a:solidFill>
                <a:latin typeface="adonis-web" pitchFamily="34" charset="0"/>
                <a:ea typeface="adonis-web" pitchFamily="34" charset="-122"/>
              </a:rPr>
              <a:t>CODE :-</a:t>
            </a:r>
          </a:p>
          <a:p>
            <a:pPr algn="just"/>
            <a:endParaRPr lang="en-US" sz="2400" dirty="0">
              <a:solidFill>
                <a:schemeClr val="accent5"/>
              </a:solidFill>
            </a:endParaRP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#include&lt;graphics.h&gt;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#include&lt;conio.h&gt;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#include&lt;conio.h&gt;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#include&lt;math.h&gt;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#include&lt;stdlib.h&gt;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 main()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{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int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gd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DETECT,gm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float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=0,j=0;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int k=0,l=0;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int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trpz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[]={349,380,325,150,324,150,300,380};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int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trpzl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[]={140,380,300,380,323,160,300,204,260,248,210,292,160,340,150,360,140,380};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int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trpzr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[]={349,380,560,380,510,340,460,290,410,240,350,190,326,160,349,380};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initgraph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(&amp;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gd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,&amp;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gm,"C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:\\Turboc3\\bgi");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(13);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outtextxy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(50,150,"  VOLCANIC ERUPTION  ");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(6);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rectangle(0,380,300,400);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(1,6);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(1,381,6);</a:t>
            </a:r>
          </a:p>
        </p:txBody>
      </p:sp>
    </p:spTree>
    <p:extLst>
      <p:ext uri="{BB962C8B-B14F-4D97-AF65-F5344CB8AC3E}">
        <p14:creationId xmlns:p14="http://schemas.microsoft.com/office/powerpoint/2010/main" val="42074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6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47398" y="4060627"/>
            <a:ext cx="2949416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05" y="0"/>
            <a:ext cx="14616589" cy="82296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/>
            <a:endParaRPr lang="en-IN" sz="2400" dirty="0">
              <a:solidFill>
                <a:srgbClr val="FF0066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rectangle(349,380,620,400);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(1,6);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(350,381,6);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drawpoly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(4,trpz);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(7);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drawpoly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(9,trpzl);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(1,7),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(141,379,7);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drawpoly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(8,trpzr);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setfillstyle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(1,7);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floodfill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(350,379,7);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for(k=0;k&lt;300;k++)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{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(14);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line(0+k,420,0+k,435);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line(640-k,420,640-k,435);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delay(10);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}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delay(10);</a:t>
            </a:r>
          </a:p>
          <a:p>
            <a:pPr algn="just"/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</a:t>
            </a:r>
            <a:r>
              <a:rPr lang="en-IN" sz="2400" dirty="0" err="1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setcolor</a:t>
            </a:r>
            <a:r>
              <a:rPr lang="en-IN" sz="2400" dirty="0">
                <a:solidFill>
                  <a:srgbClr val="FF006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(14);</a:t>
            </a:r>
          </a:p>
        </p:txBody>
      </p:sp>
    </p:spTree>
    <p:extLst>
      <p:ext uri="{BB962C8B-B14F-4D97-AF65-F5344CB8AC3E}">
        <p14:creationId xmlns:p14="http://schemas.microsoft.com/office/powerpoint/2010/main" val="347480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cac8644-ef12-49ac-90ff-ba52be2b480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56CA4CCFF114FA2940DAFE042AEB9" ma:contentTypeVersion="6" ma:contentTypeDescription="Create a new document." ma:contentTypeScope="" ma:versionID="d81a81d82dc76a8a68d24b84746f47bd">
  <xsd:schema xmlns:xsd="http://www.w3.org/2001/XMLSchema" xmlns:xs="http://www.w3.org/2001/XMLSchema" xmlns:p="http://schemas.microsoft.com/office/2006/metadata/properties" xmlns:ns3="1cac8644-ef12-49ac-90ff-ba52be2b480d" targetNamespace="http://schemas.microsoft.com/office/2006/metadata/properties" ma:root="true" ma:fieldsID="4c6ea511d87de91603821070d5a06fdb" ns3:_="">
    <xsd:import namespace="1cac8644-ef12-49ac-90ff-ba52be2b48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ac8644-ef12-49ac-90ff-ba52be2b4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4A0665-D0A1-4C71-A1EB-C1FFD2F84771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1cac8644-ef12-49ac-90ff-ba52be2b480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8DF59A8-035C-416C-86E5-0920D8389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A20A9D-2A26-4DBE-91F2-09F34C26BA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ac8644-ef12-49ac-90ff-ba52be2b48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1236</Words>
  <Application>Microsoft Office PowerPoint</Application>
  <PresentationFormat>Custom</PresentationFormat>
  <Paragraphs>220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adonis-web</vt:lpstr>
      <vt:lpstr>Arial</vt:lpstr>
      <vt:lpstr>Georgia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GUGULOTHU LINGANNA</cp:lastModifiedBy>
  <cp:revision>8</cp:revision>
  <dcterms:created xsi:type="dcterms:W3CDTF">2024-06-11T10:01:10Z</dcterms:created>
  <dcterms:modified xsi:type="dcterms:W3CDTF">2024-06-12T14:00:10Z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2024-06-11T10:04:33Z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ea6ce1c7-2018-443d-97aa-014659f462c2</vt:lpwstr>
  </property>
  <property fmtid="{D5CDD505-2E9C-101B-9397-08002B2CF9AE}" pid="7" name="MSIP_Label_defa4170-0d19-0005-0004-bc88714345d2_ActionId">
    <vt:lpwstr>2d256e23-ba30-4741-82a8-6f6272d42e50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0x010100FAE56CA4CCFF114FA2940DAFE042AEB9</vt:lpwstr>
  </property>
</Properties>
</file>